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3" r:id="rId2"/>
    <p:sldId id="286" r:id="rId3"/>
    <p:sldId id="287" r:id="rId4"/>
    <p:sldId id="274" r:id="rId5"/>
    <p:sldId id="281" r:id="rId6"/>
    <p:sldId id="288" r:id="rId7"/>
    <p:sldId id="289" r:id="rId8"/>
    <p:sldId id="290" r:id="rId9"/>
    <p:sldId id="291" r:id="rId10"/>
    <p:sldId id="292" r:id="rId11"/>
    <p:sldId id="29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bande numérique.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E6EAF1F-6756-C6CA-EC7D-076B2A4A1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087" y="-1"/>
            <a:ext cx="993098" cy="6858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DD288BC-C06B-E9C4-7BAC-72C9DED55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Enlève 10 à ce nombre avec la bande 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C9E15F5-9B80-ACEE-5BB4-7915E621EF1D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4D98355-5C56-629F-C450-7A0C61C71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914" y="0"/>
            <a:ext cx="978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9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3957846" y="2300153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-43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3A8F531-7F97-B573-4FCF-527CCBAE62DA}"/>
              </a:ext>
            </a:extLst>
          </p:cNvPr>
          <p:cNvSpPr/>
          <p:nvPr/>
        </p:nvSpPr>
        <p:spPr>
          <a:xfrm>
            <a:off x="6401899" y="2300153"/>
            <a:ext cx="570015" cy="2770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F87ADC2-8FCB-523E-DFAF-295B4D24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914" y="0"/>
            <a:ext cx="978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0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00069 0.487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suivant du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CF60ABC-4AD3-358B-A5D1-F8C56C7EB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280" y="-1"/>
            <a:ext cx="993098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D2FFDF7-E2B1-4E32-0991-92EEB946255C}"/>
              </a:ext>
            </a:extLst>
          </p:cNvPr>
          <p:cNvSpPr txBox="1"/>
          <p:nvPr/>
        </p:nvSpPr>
        <p:spPr>
          <a:xfrm>
            <a:off x="1678315" y="2292236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15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415663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1678315" y="2292236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15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3340329" y="2292236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-16</a:t>
            </a:r>
            <a:endParaRPr lang="fr-FR" sz="11600" dirty="0">
              <a:solidFill>
                <a:srgbClr val="C0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A4246C5-6B1C-B368-9241-54C92D72B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280" y="-1"/>
            <a:ext cx="993098" cy="6858000"/>
          </a:xfrm>
          <a:prstGeom prst="rect">
            <a:avLst/>
          </a:prstGeom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15A22DE-8675-E459-3515-75A7D4E8CEFD}"/>
              </a:ext>
            </a:extLst>
          </p:cNvPr>
          <p:cNvSpPr/>
          <p:nvPr/>
        </p:nvSpPr>
        <p:spPr>
          <a:xfrm>
            <a:off x="6275262" y="1789216"/>
            <a:ext cx="570015" cy="2770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7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00087 -0.05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précédent du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C284ADB-B27B-8AE6-8624-5D960485D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57" y="0"/>
            <a:ext cx="984925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C9E15F5-9B80-ACEE-5BB4-7915E621EF1D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30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30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3957846" y="2300153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-29</a:t>
            </a:r>
            <a:endParaRPr lang="fr-FR" sz="11600" dirty="0">
              <a:solidFill>
                <a:srgbClr val="C0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349202-B346-1C78-B341-686B6A5D8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57" y="0"/>
            <a:ext cx="984925" cy="6858000"/>
          </a:xfrm>
          <a:prstGeom prst="rect">
            <a:avLst/>
          </a:prstGeom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3A8F531-7F97-B573-4FCF-527CCBAE62DA}"/>
              </a:ext>
            </a:extLst>
          </p:cNvPr>
          <p:cNvSpPr/>
          <p:nvPr/>
        </p:nvSpPr>
        <p:spPr>
          <a:xfrm>
            <a:off x="6331443" y="3299283"/>
            <a:ext cx="570015" cy="2770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-0.00018 0.05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Ajoute 5 à ce nombre avec la bande 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C284ADB-B27B-8AE6-8624-5D960485D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57" y="0"/>
            <a:ext cx="984925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C9E15F5-9B80-ACEE-5BB4-7915E621EF1D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28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233743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28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3957846" y="2300153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-33</a:t>
            </a:r>
            <a:endParaRPr lang="fr-FR" sz="11600" dirty="0">
              <a:solidFill>
                <a:srgbClr val="C0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349202-B346-1C78-B341-686B6A5D8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657" y="0"/>
            <a:ext cx="984925" cy="6858000"/>
          </a:xfrm>
          <a:prstGeom prst="rect">
            <a:avLst/>
          </a:prstGeom>
        </p:spPr>
      </p:pic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3A8F531-7F97-B573-4FCF-527CCBAE62DA}"/>
              </a:ext>
            </a:extLst>
          </p:cNvPr>
          <p:cNvSpPr/>
          <p:nvPr/>
        </p:nvSpPr>
        <p:spPr>
          <a:xfrm>
            <a:off x="6331443" y="3950855"/>
            <a:ext cx="570015" cy="2770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35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00191 -0.238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Ajoute 10 à ce nombre avec la bande 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C9E15F5-9B80-ACEE-5BB4-7915E621EF1D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45</a:t>
            </a:r>
            <a:endParaRPr lang="fr-FR" sz="1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4D98355-5C56-629F-C450-7A0C61C71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914" y="0"/>
            <a:ext cx="978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7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295832" y="23001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45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3957846" y="2300153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-55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3A8F531-7F97-B573-4FCF-527CCBAE62DA}"/>
              </a:ext>
            </a:extLst>
          </p:cNvPr>
          <p:cNvSpPr/>
          <p:nvPr/>
        </p:nvSpPr>
        <p:spPr>
          <a:xfrm>
            <a:off x="6401899" y="4979555"/>
            <a:ext cx="570015" cy="27709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F87ADC2-8FCB-523E-DFAF-295B4D24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1914" y="0"/>
            <a:ext cx="9786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4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0.00208 -0.48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156</TotalTime>
  <Words>79</Words>
  <Application>Microsoft Office PowerPoint</Application>
  <PresentationFormat>Affichage à l'écran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Observe la bande numérique. </vt:lpstr>
      <vt:lpstr>Écris le suivant du nombre. </vt:lpstr>
      <vt:lpstr>Correction</vt:lpstr>
      <vt:lpstr>Écris le précédent du nombre. </vt:lpstr>
      <vt:lpstr>Correction</vt:lpstr>
      <vt:lpstr>Ajoute 5 à ce nombre avec la bande .</vt:lpstr>
      <vt:lpstr>Correction</vt:lpstr>
      <vt:lpstr>Ajoute 10 à ce nombre avec la bande .</vt:lpstr>
      <vt:lpstr>Correction</vt:lpstr>
      <vt:lpstr>Enlève 10 à ce nombre avec la bande 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31</cp:revision>
  <dcterms:created xsi:type="dcterms:W3CDTF">2023-02-07T14:55:57Z</dcterms:created>
  <dcterms:modified xsi:type="dcterms:W3CDTF">2024-06-07T06:52:06Z</dcterms:modified>
</cp:coreProperties>
</file>